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100" d="100"/>
          <a:sy n="100" d="100"/>
        </p:scale>
        <p:origin x="5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B8C2-2BAA-4782-BF6A-3D5BE863E4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2DE636B-B4B0-481C-A21E-F6D4A6A4C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BCD738-8CF8-4D0E-884F-16BB28BA4B6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038FBCB1-DB26-4CE0-8FAC-ACED66D6BC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401D40-1133-4BF5-ADF0-D1BBAD66EDD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4354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529F-65DF-458B-97C6-0C122A5AC50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00DD99C-2537-428E-A8C9-01DFBBBA8E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4D0DA7-39D7-47D6-83E7-A41590E4C1E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D438A218-99F6-44F8-8D8B-8304A31619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283E8C-37F6-4494-B04F-475202E36357}"/>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696199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DFC53F-FF22-41AA-B516-46B2D4343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6652EC-05A7-43D2-914E-8AF77559DE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FBD5F3-4926-48D1-A41F-2F33EBBAC9E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21C5407C-4A50-4B9F-ADB1-C5AC93E176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4A8E5-1045-4F3F-8A2F-F7CD4B729E0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4163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7032-059A-4FD5-8160-F3C64947C5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41C104-F960-4BDB-9307-9509ABE677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1F350A-7E30-47C4-AC85-9EAE1ACB19F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5479754-492D-478B-96E1-0872B014C3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B3C8D7-8140-4C8E-9863-11256A18351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84264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3455-88A4-4DAC-91E0-9E214827E9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C7D6E9D-05FE-4F7F-ADF9-810F5250F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587A799-83D9-4E16-B331-B0EA4A5EE5BD}"/>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E3198E6-535E-4793-9C2F-55681B3273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EEB7DD-B72A-43C6-96CA-98713830488C}"/>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8946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A4D5-DE57-4A6C-934C-A146ECBB35B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887B51-5FD8-45EC-84A4-7938EC1657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A83B74-FABD-4D2F-82DC-A9EA83EBCB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B826E02-AF36-4A16-828C-7AA9702D439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B2E7FF0F-B41F-4A22-80C2-BA62F6AAE7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893546-6573-4317-BF84-7EF7BCDEF3C9}"/>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69479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1E6A5-4753-469A-8093-A79C0367F12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067388F-E380-44EE-A4BD-1DEA80481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0E8083-AFEF-4279-A8CE-A4314657AD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B9EDA2-511B-4A08-A1D3-A1ECECB4B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691015-1C9A-495E-A235-46BE61781C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51DDD86-C293-4CBE-9EE5-7B36E5EBBC1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a:extLst>
              <a:ext uri="{FF2B5EF4-FFF2-40B4-BE49-F238E27FC236}">
                <a16:creationId xmlns:a16="http://schemas.microsoft.com/office/drawing/2014/main" id="{59346032-CACF-4FF9-A469-36C20FB12BD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CC745D9-9FC6-40BB-B7D2-04F361392F5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00675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9FC1-7242-4D4E-9B37-32CC44B1B8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23BFE5-FBA2-4475-9E6D-F172D23E93E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a:extLst>
              <a:ext uri="{FF2B5EF4-FFF2-40B4-BE49-F238E27FC236}">
                <a16:creationId xmlns:a16="http://schemas.microsoft.com/office/drawing/2014/main" id="{30CAEAF9-34CF-41DE-A382-7BBA84D7FD4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F6D195-A6A6-4674-90A6-89E2385B4CA6}"/>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25869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E82624-B292-4672-B6B4-8B5DD61EC0C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a:extLst>
              <a:ext uri="{FF2B5EF4-FFF2-40B4-BE49-F238E27FC236}">
                <a16:creationId xmlns:a16="http://schemas.microsoft.com/office/drawing/2014/main" id="{475C8409-6289-446D-91D3-A55C449174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4BC7051-FA54-4AEB-AADB-1CBA3F8D4DB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96581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5271B-519F-4427-B570-F40B19D76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69ABF07-7F7B-46B6-AB01-E3D2F5F5BF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BE87B1-F7D8-4FC0-9360-780E5F5F1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6672B-EB14-4CFE-882F-5BCBF4AB57E9}"/>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E12A6DA-2EFB-4210-90E1-CD84CD7DA2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A10FA8-F510-4A49-A01E-EEBBC542D3D1}"/>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369620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B80C-A019-4353-AB26-B9DEDF0BE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B509A0A-E8E0-4D16-8574-151635997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CC22915-BA02-48C9-80DE-4999BB7118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3973D9-3F97-419B-AA8D-950B486475F1}"/>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CB149DF-D8F1-4DE0-B7E6-744C38EAB6A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58A984-6731-4CD5-9714-01960CAF2B0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125285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025F5C-FFDC-4F92-BB12-58C34487F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8B80A4D-B96B-4E0C-A616-BAC1BE2CE6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2BCFBB-7AB4-4866-B9A8-4CA4F7954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936B658D-1053-4FC8-856B-8EAE0E1C0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E16D4C-CEAB-403A-AFCE-B3B05603E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358515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577427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85000" lnSpcReduction="20000"/>
          </a:bodyPr>
          <a:lstStyle/>
          <a:p>
            <a:r>
              <a:rPr lang="en-GB" dirty="0"/>
              <a:t>There were issues with the original picnic table where the ants would slip off of the table during gameplay even though it seemed as if they shouldn’t, this was due to the fact that the table was slightly uneven. This was fixed </a:t>
            </a:r>
            <a:r>
              <a:rPr lang="en-GB"/>
              <a:t>by recreating the table in 3DS Max. </a:t>
            </a:r>
            <a:endParaRPr lang="en-GB" dirty="0"/>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AE18-943C-4542-9CB4-296AA907D164}"/>
              </a:ext>
            </a:extLst>
          </p:cNvPr>
          <p:cNvSpPr>
            <a:spLocks noGrp="1"/>
          </p:cNvSpPr>
          <p:nvPr>
            <p:ph type="title"/>
          </p:nvPr>
        </p:nvSpPr>
        <p:spPr/>
        <p:txBody>
          <a:bodyPr/>
          <a:lstStyle/>
          <a:p>
            <a:r>
              <a:rPr lang="en-GB" dirty="0"/>
              <a:t>What have we learnt</a:t>
            </a:r>
          </a:p>
        </p:txBody>
      </p:sp>
      <p:sp>
        <p:nvSpPr>
          <p:cNvPr id="3" name="Content Placeholder 2">
            <a:extLst>
              <a:ext uri="{FF2B5EF4-FFF2-40B4-BE49-F238E27FC236}">
                <a16:creationId xmlns:a16="http://schemas.microsoft.com/office/drawing/2014/main" id="{E82B1CFB-5ABD-475F-9694-C412BD19821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8829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6004-BE6F-4F53-8B9C-1DD1CBC20BD1}"/>
              </a:ext>
            </a:extLst>
          </p:cNvPr>
          <p:cNvSpPr>
            <a:spLocks noGrp="1"/>
          </p:cNvSpPr>
          <p:nvPr>
            <p:ph type="title"/>
          </p:nvPr>
        </p:nvSpPr>
        <p:spPr/>
        <p:txBody>
          <a:bodyPr/>
          <a:lstStyle/>
          <a:p>
            <a:r>
              <a:rPr lang="en-GB" dirty="0"/>
              <a:t>Team </a:t>
            </a:r>
            <a:r>
              <a:rPr lang="en-GB" dirty="0" err="1"/>
              <a:t>dyanmics</a:t>
            </a:r>
            <a:endParaRPr lang="en-GB" dirty="0"/>
          </a:p>
        </p:txBody>
      </p:sp>
      <p:sp>
        <p:nvSpPr>
          <p:cNvPr id="3" name="Content Placeholder 2">
            <a:extLst>
              <a:ext uri="{FF2B5EF4-FFF2-40B4-BE49-F238E27FC236}">
                <a16:creationId xmlns:a16="http://schemas.microsoft.com/office/drawing/2014/main" id="{77015A35-C661-46A2-97EB-6BC390EABCE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36671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3A84-A1F2-4D35-8175-8222429B305B}"/>
              </a:ext>
            </a:extLst>
          </p:cNvPr>
          <p:cNvSpPr>
            <a:spLocks noGrp="1"/>
          </p:cNvSpPr>
          <p:nvPr>
            <p:ph type="title"/>
          </p:nvPr>
        </p:nvSpPr>
        <p:spPr/>
        <p:txBody>
          <a:bodyPr/>
          <a:lstStyle/>
          <a:p>
            <a:r>
              <a:rPr lang="en-GB" dirty="0"/>
              <a:t>What went well</a:t>
            </a:r>
          </a:p>
        </p:txBody>
      </p:sp>
      <p:sp>
        <p:nvSpPr>
          <p:cNvPr id="3" name="Content Placeholder 2">
            <a:extLst>
              <a:ext uri="{FF2B5EF4-FFF2-40B4-BE49-F238E27FC236}">
                <a16:creationId xmlns:a16="http://schemas.microsoft.com/office/drawing/2014/main" id="{7700F736-594F-4F1B-857B-E9BA3B91B93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80485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0DF4-D03C-4D23-96DF-940F6DD6892D}"/>
              </a:ext>
            </a:extLst>
          </p:cNvPr>
          <p:cNvSpPr>
            <a:spLocks noGrp="1"/>
          </p:cNvSpPr>
          <p:nvPr>
            <p:ph type="title"/>
          </p:nvPr>
        </p:nvSpPr>
        <p:spPr/>
        <p:txBody>
          <a:bodyPr/>
          <a:lstStyle/>
          <a:p>
            <a:r>
              <a:rPr lang="en-GB" dirty="0"/>
              <a:t>What could have been better</a:t>
            </a:r>
          </a:p>
        </p:txBody>
      </p:sp>
      <p:sp>
        <p:nvSpPr>
          <p:cNvPr id="6" name="Content Placeholder 5">
            <a:extLst>
              <a:ext uri="{FF2B5EF4-FFF2-40B4-BE49-F238E27FC236}">
                <a16:creationId xmlns:a16="http://schemas.microsoft.com/office/drawing/2014/main" id="{0A023F91-F0CC-481D-809A-E0E95D7EE51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227510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 </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lnSpcReduction="10000"/>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838200" y="-423440"/>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748017" y="595617"/>
            <a:ext cx="10695966" cy="6061047"/>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838200" y="-32357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882242" y="750800"/>
            <a:ext cx="10427516" cy="5910058"/>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(Stanley)</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057769" y="616875"/>
            <a:ext cx="3371674" cy="4971206"/>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631854" y="141664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805" y="1462906"/>
            <a:ext cx="5143300" cy="3409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rcRect t="3746"/>
          <a:stretch/>
        </p:blipFill>
        <p:spPr>
          <a:xfrm>
            <a:off x="5627613" y="1604494"/>
            <a:ext cx="5557678" cy="3126776"/>
          </a:xfrm>
          <a:prstGeom prst="rect">
            <a:avLst/>
          </a:prstGeom>
        </p:spPr>
      </p:pic>
    </p:spTree>
    <p:extLst>
      <p:ext uri="{BB962C8B-B14F-4D97-AF65-F5344CB8AC3E}">
        <p14:creationId xmlns:p14="http://schemas.microsoft.com/office/powerpoint/2010/main" val="3556829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TotalTime>
  <Words>510</Words>
  <Application>Microsoft Office PowerPoint</Application>
  <PresentationFormat>Widescreen</PresentationFormat>
  <Paragraphs>32</Paragraphs>
  <Slides>18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(Stanley)</vt:lpstr>
      <vt:lpstr>Level design from concept to engine (Stanley)</vt:lpstr>
      <vt:lpstr>Extra features added (Danny)</vt:lpstr>
      <vt:lpstr>Bugs – Coding (Gary)</vt:lpstr>
      <vt:lpstr>Bugs – Graphics (Gary)</vt:lpstr>
      <vt:lpstr>Conclusion (Danny)</vt:lpstr>
      <vt:lpstr>What have we learnt</vt:lpstr>
      <vt:lpstr>Team dyanmics</vt:lpstr>
      <vt:lpstr>What went well</vt:lpstr>
      <vt:lpstr>What could have been better</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Gary Hopgood</cp:lastModifiedBy>
  <cp:revision>20</cp:revision>
  <dcterms:created xsi:type="dcterms:W3CDTF">2018-04-18T14:44:37Z</dcterms:created>
  <dcterms:modified xsi:type="dcterms:W3CDTF">2018-04-21T10:36:37Z</dcterms:modified>
</cp:coreProperties>
</file>

<file path=docProps/thumbnail.jpeg>
</file>